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1"/>
  </p:notesMasterIdLst>
  <p:sldIdLst>
    <p:sldId id="256" r:id="rId7"/>
    <p:sldId id="299" r:id="rId8"/>
    <p:sldId id="257" r:id="rId9"/>
    <p:sldId id="408" r:id="rId10"/>
    <p:sldId id="278" r:id="rId12"/>
    <p:sldId id="279" r:id="rId13"/>
    <p:sldId id="280" r:id="rId14"/>
    <p:sldId id="269" r:id="rId15"/>
    <p:sldId id="283" r:id="rId16"/>
    <p:sldId id="258" r:id="rId17"/>
    <p:sldId id="259" r:id="rId18"/>
    <p:sldId id="260" r:id="rId19"/>
    <p:sldId id="261" r:id="rId20"/>
    <p:sldId id="262" r:id="rId21"/>
    <p:sldId id="264" r:id="rId22"/>
    <p:sldId id="263" r:id="rId23"/>
    <p:sldId id="300" r:id="rId24"/>
    <p:sldId id="405" r:id="rId25"/>
    <p:sldId id="407" r:id="rId26"/>
    <p:sldId id="406" r:id="rId27"/>
    <p:sldId id="265" r:id="rId28"/>
    <p:sldId id="404" r:id="rId29"/>
    <p:sldId id="401" r:id="rId30"/>
    <p:sldId id="267" r:id="rId31"/>
    <p:sldId id="4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0F168-6440-4795-BD05-BDF01877264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7695-4761-4004-896B-EC5F3ACC99E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1BDF6E-9FA2-484E-9054-63AE91A5C0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637D3C-C6AD-4CC8-850F-0FC5AB801A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8015868-A03D-4DBE-AC2E-8D53856FF4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48B145-5251-4622-AF54-DA2561D87E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760C17-1C74-4590-BB2A-993B05D10E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17D024-93EF-4FBB-B92A-17F7717B63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DE9D-D4EA-4962-A427-9A954679052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E4C71-9F24-4D3F-8D80-6CE7518052A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10FC4-EAFE-4227-9975-AF00AEC47E9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07CC3-7826-461C-A891-B38900D5DA59}" type="slidenum">
              <a:rPr lang="en-US" altLang="en-US"/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-5214"/>
            <a:ext cx="6502400" cy="1231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502400" cy="1231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F511B-B4AF-41AC-8F2B-3F7EAB3E73F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19E6A-CE0F-48D9-B17A-481FC9FB19C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79114-5F2C-4C83-819E-DB8DF7657901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9863A-5282-4C9F-A754-978AB035F27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B3DE-D87B-4B05-A66D-410D114E45CB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C735A-3328-491B-A2AE-ED85674EF6E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C5AE6-0EDB-4DD2-A61C-F83A4B321190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A2A9F-CA58-4A43-8F51-4393B7A8EFA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56A66-9F0B-40A6-A7DE-CFB71A8D6A67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9BC0-4F65-4C89-85C6-FC583BE3940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4874A-8152-44B4-BB0D-393BA71AC452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A329B-1F6A-4A32-9360-C3D316388A2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3C07-0FB1-4FA9-A419-F94E427F3A43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23786-146C-48CF-B2EA-5DDCA955E44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6BEE5-D58B-47DF-B1D5-9897F7CEE23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8145-7B8E-489E-A2C5-16C42192EA3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798FF-80AD-447A-BE2D-BF63EF732DB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EB47F-ABB1-4894-882E-F0E36121C12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/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</a:fld>
            <a:endParaRPr lang="en-US" dirty="0"/>
          </a:p>
        </p:txBody>
      </p:sp>
      <p:sp>
        <p:nvSpPr>
          <p:cNvPr id="77" name="Freeform: Shape 76"/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465C-1486-415C-921C-CC45DF171C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26891-89BD-4017-8CD5-C7123A8B4F1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EFE17-8358-41C1-A94C-8559917E418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0D4727A-4980-474A-AC13-84DEE9ECD8E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9.GIF"/><Relationship Id="rId6" Type="http://schemas.openxmlformats.org/officeDocument/2006/relationships/image" Target="../media/image8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9.GIF"/><Relationship Id="rId3" Type="http://schemas.openxmlformats.org/officeDocument/2006/relationships/image" Target="../media/image21.GIF"/><Relationship Id="rId20" Type="http://schemas.openxmlformats.org/officeDocument/2006/relationships/notesSlide" Target="../notesSlides/notesSlide8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18.xml"/><Relationship Id="rId18" Type="http://schemas.openxmlformats.org/officeDocument/2006/relationships/audio" Target="../media/audio3.wav"/><Relationship Id="rId17" Type="http://schemas.openxmlformats.org/officeDocument/2006/relationships/audio" Target="../media/audio7.wav"/><Relationship Id="rId16" Type="http://schemas.openxmlformats.org/officeDocument/2006/relationships/audio" Target="../media/audio6.wav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microsoft.com/office/2007/relationships/media" Target="../media/audio5.wav"/><Relationship Id="rId12" Type="http://schemas.openxmlformats.org/officeDocument/2006/relationships/audio" Target="../media/audio5.wav"/><Relationship Id="rId11" Type="http://schemas.openxmlformats.org/officeDocument/2006/relationships/image" Target="../media/image25.GIF"/><Relationship Id="rId10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9.GIF"/><Relationship Id="rId3" Type="http://schemas.openxmlformats.org/officeDocument/2006/relationships/image" Target="../media/image21.GIF"/><Relationship Id="rId22" Type="http://schemas.openxmlformats.org/officeDocument/2006/relationships/notesSlide" Target="../notesSlides/notesSlide9.xml"/><Relationship Id="rId21" Type="http://schemas.openxmlformats.org/officeDocument/2006/relationships/slideLayout" Target="../slideLayouts/slideLayout18.xml"/><Relationship Id="rId20" Type="http://schemas.openxmlformats.org/officeDocument/2006/relationships/audio" Target="../media/audio3.wav"/><Relationship Id="rId2" Type="http://schemas.openxmlformats.org/officeDocument/2006/relationships/image" Target="../media/image20.png"/><Relationship Id="rId19" Type="http://schemas.openxmlformats.org/officeDocument/2006/relationships/audio" Target="../media/audio7.wav"/><Relationship Id="rId18" Type="http://schemas.openxmlformats.org/officeDocument/2006/relationships/audio" Target="../media/audio6.wav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microsoft.com/office/2007/relationships/media" Target="../media/audio8.wav"/><Relationship Id="rId14" Type="http://schemas.openxmlformats.org/officeDocument/2006/relationships/audio" Target="../media/audio8.wav"/><Relationship Id="rId13" Type="http://schemas.microsoft.com/office/2007/relationships/media" Target="../media/audio5.wav"/><Relationship Id="rId12" Type="http://schemas.openxmlformats.org/officeDocument/2006/relationships/audio" Target="../media/audio5.wav"/><Relationship Id="rId11" Type="http://schemas.openxmlformats.org/officeDocument/2006/relationships/image" Target="../media/image25.GIF"/><Relationship Id="rId10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9.GIF"/><Relationship Id="rId3" Type="http://schemas.openxmlformats.org/officeDocument/2006/relationships/image" Target="../media/image21.GIF"/><Relationship Id="rId20" Type="http://schemas.openxmlformats.org/officeDocument/2006/relationships/notesSlide" Target="../notesSlides/notesSlide10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18.xml"/><Relationship Id="rId18" Type="http://schemas.openxmlformats.org/officeDocument/2006/relationships/audio" Target="../media/audio3.wav"/><Relationship Id="rId17" Type="http://schemas.openxmlformats.org/officeDocument/2006/relationships/audio" Target="../media/audio7.wav"/><Relationship Id="rId16" Type="http://schemas.openxmlformats.org/officeDocument/2006/relationships/audio" Target="../media/audio6.wav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microsoft.com/office/2007/relationships/media" Target="../media/audio5.wav"/><Relationship Id="rId12" Type="http://schemas.openxmlformats.org/officeDocument/2006/relationships/audio" Target="../media/audio5.wav"/><Relationship Id="rId11" Type="http://schemas.openxmlformats.org/officeDocument/2006/relationships/image" Target="../media/image25.GIF"/><Relationship Id="rId10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9.GIF"/><Relationship Id="rId3" Type="http://schemas.openxmlformats.org/officeDocument/2006/relationships/image" Target="../media/image21.GIF"/><Relationship Id="rId24" Type="http://schemas.openxmlformats.org/officeDocument/2006/relationships/notesSlide" Target="../notesSlides/notesSlide11.xml"/><Relationship Id="rId23" Type="http://schemas.openxmlformats.org/officeDocument/2006/relationships/slideLayout" Target="../slideLayouts/slideLayout18.xml"/><Relationship Id="rId22" Type="http://schemas.openxmlformats.org/officeDocument/2006/relationships/audio" Target="../media/audio3.wav"/><Relationship Id="rId21" Type="http://schemas.openxmlformats.org/officeDocument/2006/relationships/audio" Target="../media/audio7.wav"/><Relationship Id="rId20" Type="http://schemas.openxmlformats.org/officeDocument/2006/relationships/audio" Target="../media/audio6.wav"/><Relationship Id="rId2" Type="http://schemas.openxmlformats.org/officeDocument/2006/relationships/image" Target="../media/image20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microsoft.com/office/2007/relationships/media" Target="../media/audio9.wav"/><Relationship Id="rId16" Type="http://schemas.openxmlformats.org/officeDocument/2006/relationships/audio" Target="../media/audio9.wav"/><Relationship Id="rId15" Type="http://schemas.microsoft.com/office/2007/relationships/media" Target="../media/audio8.wav"/><Relationship Id="rId14" Type="http://schemas.openxmlformats.org/officeDocument/2006/relationships/audio" Target="../media/audio8.wav"/><Relationship Id="rId13" Type="http://schemas.microsoft.com/office/2007/relationships/media" Target="../media/audio5.wav"/><Relationship Id="rId12" Type="http://schemas.openxmlformats.org/officeDocument/2006/relationships/audio" Target="../media/audio5.wav"/><Relationship Id="rId11" Type="http://schemas.openxmlformats.org/officeDocument/2006/relationships/image" Target="../media/image25.GIF"/><Relationship Id="rId10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9.GIF"/><Relationship Id="rId3" Type="http://schemas.openxmlformats.org/officeDocument/2006/relationships/image" Target="../media/image21.GIF"/><Relationship Id="rId24" Type="http://schemas.openxmlformats.org/officeDocument/2006/relationships/notesSlide" Target="../notesSlides/notesSlide12.xml"/><Relationship Id="rId23" Type="http://schemas.openxmlformats.org/officeDocument/2006/relationships/slideLayout" Target="../slideLayouts/slideLayout18.xml"/><Relationship Id="rId22" Type="http://schemas.openxmlformats.org/officeDocument/2006/relationships/audio" Target="../media/audio3.wav"/><Relationship Id="rId21" Type="http://schemas.openxmlformats.org/officeDocument/2006/relationships/audio" Target="../media/audio7.wav"/><Relationship Id="rId20" Type="http://schemas.openxmlformats.org/officeDocument/2006/relationships/audio" Target="../media/audio6.wav"/><Relationship Id="rId2" Type="http://schemas.openxmlformats.org/officeDocument/2006/relationships/image" Target="../media/image20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microsoft.com/office/2007/relationships/media" Target="../media/audio9.wav"/><Relationship Id="rId16" Type="http://schemas.openxmlformats.org/officeDocument/2006/relationships/audio" Target="../media/audio9.wav"/><Relationship Id="rId15" Type="http://schemas.microsoft.com/office/2007/relationships/media" Target="../media/audio8.wav"/><Relationship Id="rId14" Type="http://schemas.openxmlformats.org/officeDocument/2006/relationships/audio" Target="../media/audio8.wav"/><Relationship Id="rId13" Type="http://schemas.microsoft.com/office/2007/relationships/media" Target="../media/audio5.wav"/><Relationship Id="rId12" Type="http://schemas.openxmlformats.org/officeDocument/2006/relationships/audio" Target="../media/audio5.wav"/><Relationship Id="rId11" Type="http://schemas.openxmlformats.org/officeDocument/2006/relationships/image" Target="../media/image25.GIF"/><Relationship Id="rId10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9.GIF"/><Relationship Id="rId3" Type="http://schemas.openxmlformats.org/officeDocument/2006/relationships/image" Target="../media/image21.GIF"/><Relationship Id="rId20" Type="http://schemas.openxmlformats.org/officeDocument/2006/relationships/notesSlide" Target="../notesSlides/notesSlide13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18.xml"/><Relationship Id="rId18" Type="http://schemas.openxmlformats.org/officeDocument/2006/relationships/audio" Target="../media/audio3.wav"/><Relationship Id="rId17" Type="http://schemas.openxmlformats.org/officeDocument/2006/relationships/audio" Target="../media/audio7.wav"/><Relationship Id="rId16" Type="http://schemas.openxmlformats.org/officeDocument/2006/relationships/audio" Target="../media/audio6.wav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microsoft.com/office/2007/relationships/media" Target="../media/audio5.wav"/><Relationship Id="rId12" Type="http://schemas.openxmlformats.org/officeDocument/2006/relationships/audio" Target="../media/audio5.wav"/><Relationship Id="rId11" Type="http://schemas.openxmlformats.org/officeDocument/2006/relationships/image" Target="../media/image25.GIF"/><Relationship Id="rId10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27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27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3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6.xml"/><Relationship Id="rId6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6.xml"/><Relationship Id="rId2" Type="http://schemas.openxmlformats.org/officeDocument/2006/relationships/tags" Target="../tags/tag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3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5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6.xml"/><Relationship Id="rId2" Type="http://schemas.openxmlformats.org/officeDocument/2006/relationships/tags" Target="../tags/tag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>
            <a:grpSpLocks noGrp="1" noRot="1" noChangeAspect="1" noMove="1" noResize="1" noUngrp="1"/>
          </p:cNvGrpSpPr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025" y="2243542"/>
            <a:ext cx="5555624" cy="2232199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 MUCH TIME DO WE HAVE?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021" y="1216089"/>
            <a:ext cx="5555624" cy="768387"/>
          </a:xfrm>
        </p:spPr>
        <p:txBody>
          <a:bodyPr anchor="b">
            <a:noAutofit/>
          </a:bodyPr>
          <a:lstStyle/>
          <a:p>
            <a:pPr algn="l"/>
            <a:r>
              <a:rPr lang="en-US" sz="5400" b="1" dirty="0">
                <a:latin typeface="Forte" panose="03060902040502070203" pitchFamily="66" charset="0"/>
              </a:rPr>
              <a:t>UNIT 10</a:t>
            </a:r>
            <a:endParaRPr lang="en-US" sz="5400" b="1" dirty="0">
              <a:latin typeface="Forte" panose="03060902040502070203" pitchFamily="66" charset="0"/>
            </a:endParaRPr>
          </a:p>
        </p:txBody>
      </p:sp>
      <p:sp>
        <p:nvSpPr>
          <p:cNvPr id="44" name="Right Triangle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rm's-eye view of skyscrapers against the sun"/>
          <p:cNvPicPr>
            <a:picLocks noChangeAspect="1"/>
          </p:cNvPicPr>
          <p:nvPr/>
        </p:nvPicPr>
        <p:blipFill rotWithShape="1">
          <a:blip r:embed="rId1"/>
          <a:srcRect l="42617" r="-1" b="-1"/>
          <a:stretch>
            <a:fillRect/>
          </a:stretch>
        </p:blipFill>
        <p:spPr>
          <a:xfrm>
            <a:off x="6309311" y="1"/>
            <a:ext cx="5899302" cy="6862230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65573" y="128619"/>
            <a:ext cx="20056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GRADE 5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056" y="4120961"/>
            <a:ext cx="63732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Forte" panose="03060902040502070203" pitchFamily="66" charset="0"/>
              </a:rPr>
              <a:t>Lesson 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Forte" panose="03060902040502070203" pitchFamily="66" charset="0"/>
              </a:rPr>
              <a:t>3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Forte" panose="03060902040502070203" pitchFamily="66" charset="0"/>
              </a:rPr>
              <a:t> –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latin typeface="Forte" panose="03060902040502070203" pitchFamily="66" charset="0"/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Forte" panose="03060902040502070203" pitchFamily="66" charset="0"/>
              </a:rPr>
              <a:t>Grammar 2 and Song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latin typeface="Forte" panose="0306090204050207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4823" y="2394479"/>
            <a:ext cx="5566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SOME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</a:rPr>
              <a:t> or ANY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74" y="3502475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8983258" y="4080709"/>
            <a:ext cx="2158353" cy="2777292"/>
            <a:chOff x="8983258" y="4080709"/>
            <a:chExt cx="2158353" cy="2777292"/>
          </a:xfrm>
        </p:grpSpPr>
        <p:pic>
          <p:nvPicPr>
            <p:cNvPr id="5" name="Picture 8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83258" y="4080709"/>
              <a:ext cx="2158353" cy="277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hlinkClick r:id="" action="ppaction://hlinkshowjump?jump=nextslide"/>
            </p:cNvPr>
            <p:cNvSpPr txBox="1"/>
            <p:nvPr/>
          </p:nvSpPr>
          <p:spPr>
            <a:xfrm>
              <a:off x="9340148" y="5469355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youcandoi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09600" y="473927"/>
            <a:ext cx="609600" cy="609600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5573" y="1418441"/>
            <a:ext cx="4168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Do you have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 soap?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4736" y="263158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519454" y="5516503"/>
            <a:ext cx="1181618" cy="119127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68000" y="5814000"/>
              <a:ext cx="788563" cy="57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any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310763" y="5516504"/>
            <a:ext cx="1241304" cy="1191271"/>
            <a:chOff x="4436864" y="5639434"/>
            <a:chExt cx="1124555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36864" y="5850437"/>
              <a:ext cx="1109798" cy="57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some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44924" y="1554791"/>
            <a:ext cx="609600" cy="6096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852147" y="5639433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56 -0.00532 L -0.00456 -0.00532 C 0.00195 -0.04051 -0.00404 -0.00949 0.0026 -0.0419 C 0.00312 -0.04421 0.00325 -0.04653 0.00391 -0.04838 C 0.00495 -0.05231 0.00625 -0.05556 0.00742 -0.05926 C 0.00781 -0.06204 0.00833 -0.06505 0.00872 -0.06782 C 0.00911 -0.0713 0.00911 -0.07523 0.0099 -0.07847 C 0.01081 -0.08241 0.0125 -0.08565 0.01354 -0.08935 C 0.01406 -0.09144 0.01432 -0.09352 0.01471 -0.09583 C 0.01523 -0.09861 0.01523 -0.10185 0.01589 -0.1044 C 0.0168 -0.10764 0.01849 -0.10995 0.01953 -0.11296 C 0.02057 -0.11574 0.02083 -0.11921 0.022 -0.12153 C 0.02409 -0.12639 0.02708 -0.12986 0.0293 -0.13449 C 0.03034 -0.13704 0.03073 -0.14051 0.03164 -0.14306 C 0.03477 -0.15116 0.03815 -0.1588 0.04141 -0.16667 C 0.04336 -0.17176 0.04518 -0.17708 0.0474 -0.18194 C 0.0556 -0.19931 0.05117 -0.19074 0.06068 -0.20764 C 0.06185 -0.20972 0.06341 -0.21157 0.06432 -0.21412 C 0.0651 -0.2162 0.06562 -0.21898 0.0668 -0.2206 C 0.06771 -0.22199 0.06914 -0.22199 0.07031 -0.22269 C 0.07161 -0.22407 0.07292 -0.22546 0.07396 -0.22708 C 0.07786 -0.23264 0.08034 -0.23981 0.08372 -0.2463 C 0.09714 -0.27199 0.08867 -0.25556 0.09935 -0.27222 C 0.10065 -0.27407 0.10169 -0.27662 0.10299 -0.2787 C 0.10417 -0.28032 0.1056 -0.28125 0.10664 -0.28287 C 0.10794 -0.28495 0.10898 -0.2875 0.11029 -0.28935 C 0.11146 -0.29097 0.11289 -0.2919 0.11393 -0.29375 C 0.11536 -0.2963 0.11602 -0.3 0.11758 -0.30231 C 0.11966 -0.30579 0.12279 -0.30718 0.12487 -0.31088 C 0.13359 -0.32639 0.12591 -0.31389 0.13333 -0.32384 C 0.13529 -0.32662 0.13711 -0.33009 0.13932 -0.33241 C 0.14115 -0.33449 0.14349 -0.33495 0.14531 -0.33681 C 0.14714 -0.33843 0.14844 -0.34144 0.15026 -0.34306 C 0.15208 -0.34514 0.1543 -0.34583 0.15625 -0.34745 C 0.15755 -0.34861 0.15859 -0.35069 0.1599 -0.35185 C 0.16185 -0.35347 0.16393 -0.3544 0.16589 -0.35602 C 0.16836 -0.3581 0.1707 -0.36065 0.17318 -0.3625 C 0.18503 -0.37199 0.17448 -0.36296 0.18281 -0.36898 C 0.18568 -0.37106 0.18854 -0.37292 0.19128 -0.37546 C 0.19831 -0.38171 0.19128 -0.37847 0.19987 -0.38403 C 0.2013 -0.38519 0.20299 -0.38542 0.20469 -0.38611 C 0.20625 -0.38773 0.20781 -0.38935 0.2095 -0.39051 C 0.21107 -0.39144 0.21276 -0.3919 0.21432 -0.39259 C 0.22266 -0.39699 0.21211 -0.39306 0.22526 -0.39699 C 0.24466 -0.41065 0.21654 -0.39167 0.23854 -0.40347 C 0.24023 -0.4044 0.24167 -0.40648 0.24336 -0.40764 C 0.24492 -0.4088 0.24661 -0.40903 0.24818 -0.40995 C 0.25065 -0.41111 0.25299 -0.41319 0.25547 -0.41412 C 0.26029 -0.41597 0.26992 -0.41852 0.26992 -0.41852 C 0.27721 -0.42269 0.27878 -0.42407 0.28685 -0.42708 C 0.29336 -0.4294 0.29987 -0.43125 0.30625 -0.43356 C 0.30833 -0.43426 0.31029 -0.43495 0.31224 -0.43565 C 0.31471 -0.43634 0.31719 -0.43681 0.31953 -0.43773 C 0.33464 -0.44352 0.32383 -0.44005 0.33646 -0.44653 C 0.33971 -0.44815 0.3431 -0.44861 0.34622 -0.45069 C 0.34818 -0.45208 0.35013 -0.4537 0.35221 -0.45509 C 0.35378 -0.45602 0.35547 -0.45671 0.35703 -0.45718 C 0.36289 -0.45926 0.3681 -0.46019 0.37396 -0.46157 C 0.3849 -0.46644 0.37161 -0.46019 0.38854 -0.47014 C 0.39284 -0.47269 0.3974 -0.47338 0.40182 -0.47431 C 0.41003 -0.47917 0.39987 -0.47361 0.41276 -0.4787 C 0.41758 -0.48056 0.4224 -0.4831 0.42721 -0.48519 C 0.42878 -0.48588 0.43047 -0.48681 0.43203 -0.48727 C 0.43685 -0.48866 0.4418 -0.48958 0.44661 -0.49167 C 0.44818 -0.49236 0.44974 -0.49329 0.45143 -0.49375 C 0.45456 -0.49468 0.45781 -0.49514 0.46107 -0.49583 C 0.46354 -0.49722 0.46575 -0.49954 0.46836 -0.50023 L 0.47799 -0.50231 C 0.48047 -0.50301 0.48281 -0.50394 0.48529 -0.5044 C 0.48893 -0.50532 0.49258 -0.50602 0.49622 -0.50671 C 0.50521 -0.51204 0.49453 -0.50625 0.51315 -0.51088 C 0.51432 -0.51134 0.51549 -0.51273 0.5168 -0.51319 C 0.51914 -0.51412 0.52161 -0.51435 0.52396 -0.51528 C 0.52891 -0.51713 0.53346 -0.5213 0.53854 -0.52176 L 0.55911 -0.52384 C 0.56745 -0.52894 0.56068 -0.52546 0.57721 -0.52824 C 0.58464 -0.5294 0.58854 -0.53009 0.59531 -0.53241 C 0.59935 -0.5338 0.60339 -0.53542 0.60742 -0.53681 C 0.6095 -0.5375 0.61159 -0.53773 0.61354 -0.53889 C 0.62227 -0.54398 0.61133 -0.53773 0.622 -0.54329 C 0.62318 -0.54375 0.62435 -0.54468 0.62565 -0.54537 C 0.62721 -0.5463 0.62878 -0.54676 0.63047 -0.54745 C 0.63164 -0.54815 0.63281 -0.54931 0.63411 -0.54977 C 0.64792 -0.55417 0.66068 -0.55185 0.67526 -0.55185 " pathEditMode="relative" ptsTypes="AAAAAAAAAAAAAAAAAAAAAAAAAAAAAAAAAAAAA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625 -0.00764 L 0.00625 -0.00764 C 0.00534 -0.01481 0.00482 -0.02222 0.00378 -0.02917 C 0.00326 -0.0331 0.00182 -0.03634 0.0013 -0.04005 C 0.00065 -0.0456 0.00078 -0.05162 0.00013 -0.05718 C -0.00013 -0.05949 -0.00065 -0.06157 -0.00104 -0.06366 C -0.00195 -0.06875 -0.00273 -0.07361 -0.00352 -0.0787 C -0.00391 -0.08519 -0.0043 -0.09167 -0.00469 -0.09815 C -0.00521 -0.10671 -0.00508 -0.11551 -0.00586 -0.12384 C -0.00625 -0.12708 -0.00755 -0.12963 -0.00833 -0.13241 C -0.01055 -0.15579 -0.00833 -0.13704 -0.01081 -0.15185 C -0.0112 -0.15463 -0.01133 -0.15764 -0.01198 -0.16042 C -0.01263 -0.16343 -0.01354 -0.1662 -0.01432 -0.16898 C -0.01484 -0.17269 -0.01471 -0.17639 -0.01562 -0.17986 C -0.01641 -0.1831 -0.0181 -0.18542 -0.01927 -0.18843 C -0.02187 -0.19514 -0.02461 -0.20347 -0.02773 -0.20995 C -0.02878 -0.21227 -0.03021 -0.21412 -0.03138 -0.21644 C -0.03229 -0.21829 -0.03281 -0.22083 -0.03372 -0.22292 C -0.0349 -0.22523 -0.03633 -0.22685 -0.03737 -0.22917 C -0.03919 -0.23333 -0.0401 -0.23843 -0.04219 -0.24213 C -0.05117 -0.2581 -0.0401 -0.23796 -0.04948 -0.25718 C -0.05612 -0.27083 -0.05 -0.25741 -0.05677 -0.26806 C -0.07383 -0.29514 -0.05833 -0.2706 -0.06641 -0.28727 C -0.06784 -0.29051 -0.06979 -0.29282 -0.07122 -0.29583 C -0.07656 -0.30718 -0.07031 -0.29838 -0.07734 -0.30671 C -0.08229 -0.31991 -0.07669 -0.30694 -0.08333 -0.31736 C -0.08594 -0.32153 -0.08776 -0.32685 -0.09062 -0.33032 L -0.09792 -0.33889 C -0.09909 -0.34028 -0.10052 -0.34144 -0.10143 -0.34329 C -0.10716 -0.35324 -0.10365 -0.34792 -0.11237 -0.35833 L -0.11602 -0.3625 C -0.11719 -0.36412 -0.11823 -0.36597 -0.11966 -0.3669 L -0.12331 -0.36898 C -0.12448 -0.37037 -0.12565 -0.37176 -0.12695 -0.37338 C -0.12852 -0.37546 -0.12995 -0.37824 -0.13177 -0.37986 C -0.13398 -0.38171 -0.13672 -0.38218 -0.13893 -0.38403 C -0.14713 -0.3912 -0.14049 -0.38611 -0.1487 -0.39051 C -0.15117 -0.3919 -0.15352 -0.39352 -0.15599 -0.39491 C -0.15716 -0.3956 -0.15833 -0.39653 -0.1595 -0.39699 C -0.1612 -0.39769 -0.16276 -0.39838 -0.16445 -0.39907 C -0.16562 -0.39977 -0.1668 -0.40069 -0.16797 -0.40139 C -0.16966 -0.40208 -0.17122 -0.40255 -0.17292 -0.40347 C -0.17409 -0.40417 -0.17526 -0.40556 -0.17643 -0.40556 C -0.19141 -0.40694 -0.20638 -0.40694 -0.22122 -0.40764 C -0.22409 -0.40556 -0.22786 -0.40556 -0.22969 -0.40139 C -0.2306 -0.39931 -0.22747 -0.39792 -0.22604 -0.39699 C -0.22253 -0.39444 -0.21888 -0.39259 -0.21523 -0.39051 C -0.21393 -0.38981 -0.21276 -0.38935 -0.21159 -0.38843 C -0.21003 -0.38704 -0.20833 -0.38565 -0.20677 -0.38403 C -0.20469 -0.38218 -0.20286 -0.3794 -0.20065 -0.37755 C -0.19375 -0.37222 -0.19818 -0.3787 -0.19219 -0.37338 C -0.19088 -0.37222 -0.18984 -0.37014 -0.18854 -0.36898 C -0.1875 -0.36806 -0.1862 -0.36782 -0.1849 -0.3669 C -0.17461 -0.35903 -0.18568 -0.36667 -0.17526 -0.35625 C -0.17422 -0.35509 -0.17292 -0.35463 -0.17161 -0.35394 C -0.17005 -0.35185 -0.16849 -0.34954 -0.1668 -0.34745 C -0.16562 -0.34606 -0.16432 -0.34491 -0.16315 -0.34329 C -0.16068 -0.33912 -0.15833 -0.33472 -0.15599 -0.33032 L -0.15234 -0.32384 C -0.15143 -0.31968 -0.1513 -0.31481 -0.14987 -0.31088 C -0.14622 -0.30139 -0.14805 -0.30694 -0.14505 -0.29375 C -0.14466 -0.29028 -0.14427 -0.28657 -0.14388 -0.2831 C -0.14349 -0.28079 -0.14284 -0.2787 -0.14258 -0.27662 C -0.13932 -0.25046 -0.14388 -0.27685 -0.13893 -0.25069 L -0.13776 -0.24421 C -0.13737 -0.24213 -0.13724 -0.23981 -0.13659 -0.23796 C -0.13581 -0.23565 -0.13437 -0.23403 -0.13411 -0.23148 C -0.13346 -0.22292 -0.13411 -0.21412 -0.13411 -0.20556 L -0.13411 -0.20556 " pathEditMode="relative" ptsTypes="AAAAAAAAAAAAAAAAAAAAAAAAAAAAAAAAAAAAAAAAAAAAAAAA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8399" y="1409637"/>
            <a:ext cx="8089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I don’t have any soap. But I have ….. shampoo.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45374" y="32326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53212" y="5844776"/>
              <a:ext cx="792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any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465078" y="5639434"/>
            <a:ext cx="1109599" cy="1068341"/>
            <a:chOff x="4465078" y="5639434"/>
            <a:chExt cx="1109599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65078" y="5881214"/>
              <a:ext cx="11095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some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ехэ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714903" y="155479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051887" y="5669772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6 0.00532 L 0.0026 0.00532 C 0.00339 -0.04074 0.00352 -0.08657 0.00495 -0.13241 C 0.00508 -0.13796 0.01003 -0.16065 0.01107 -0.16458 C 0.01211 -0.16968 0.01354 -0.17477 0.01458 -0.17986 C 0.0155 -0.18403 0.01615 -0.18843 0.01706 -0.19259 C 0.02669 -0.23519 0.01758 -0.19282 0.02552 -0.225 C 0.02721 -0.23194 0.02878 -0.23935 0.03034 -0.24653 C 0.03112 -0.25 0.03125 -0.2544 0.03281 -0.25718 C 0.03398 -0.25926 0.03542 -0.26111 0.03646 -0.26366 C 0.04063 -0.27407 0.03737 -0.26921 0.03997 -0.2787 C 0.04323 -0.29005 0.04167 -0.28056 0.04609 -0.29167 C 0.04714 -0.29421 0.0474 -0.29769 0.04844 -0.30023 C 0.04948 -0.30278 0.05104 -0.3044 0.05208 -0.30671 C 0.053 -0.30856 0.05352 -0.31111 0.05456 -0.31319 C 0.06315 -0.33032 0.05951 -0.3213 0.06784 -0.33449 C 0.06953 -0.33727 0.07096 -0.34051 0.07266 -0.34329 C 0.07565 -0.34769 0.08047 -0.35093 0.08359 -0.35394 C 0.08568 -0.35602 0.0875 -0.35833 0.08958 -0.36042 C 0.09115 -0.36204 0.09284 -0.36319 0.0944 -0.36481 C 0.0957 -0.36597 0.09675 -0.36782 0.09805 -0.36898 C 0.1 -0.37083 0.10221 -0.37176 0.10417 -0.37338 C 0.10573 -0.37454 0.10729 -0.37639 0.10898 -0.37755 C 0.11094 -0.37917 0.11315 -0.38009 0.11497 -0.38194 C 0.12721 -0.39375 0.11745 -0.38843 0.12708 -0.39259 C 0.12839 -0.39421 0.12943 -0.39583 0.13073 -0.39699 C 0.13581 -0.40093 0.13893 -0.40162 0.14401 -0.40347 C 0.14518 -0.40463 0.15456 -0.41435 0.15729 -0.41644 C 0.16042 -0.41829 0.16289 -0.41806 0.16576 -0.4206 C 0.16706 -0.42176 0.1681 -0.42384 0.1694 -0.425 C 0.17175 -0.42685 0.17435 -0.42755 0.17669 -0.42917 C 0.18802 -0.43704 0.18307 -0.43565 0.19609 -0.44213 C 0.21628 -0.45208 0.21432 -0.45 0.23477 -0.45718 C 0.23841 -0.45856 0.24193 -0.46065 0.2457 -0.46157 C 0.25091 -0.46273 0.25612 -0.46273 0.26133 -0.46366 C 0.26458 -0.46412 0.26784 -0.46528 0.27109 -0.46574 C 0.2763 -0.46667 0.28151 -0.46713 0.28672 -0.46782 L 0.39193 -0.46366 C 0.39492 -0.46343 0.39753 -0.46019 0.40039 -0.45926 C 0.40482 -0.4581 0.40938 -0.45787 0.4138 -0.45718 C 0.43555 -0.4412 0.42734 -0.4463 0.43789 -0.44005 C 0.44193 -0.43356 0.44609 -0.42731 0.45 -0.4206 C 0.45247 -0.41644 0.45469 -0.41181 0.45729 -0.40764 C 0.45885 -0.40532 0.46068 -0.4037 0.46211 -0.40116 C 0.46628 -0.39444 0.46953 -0.38542 0.47422 -0.37986 C 0.47539 -0.37824 0.47682 -0.37708 0.47787 -0.37546 C 0.47995 -0.37222 0.48177 -0.36806 0.48385 -0.36481 C 0.48672 -0.36019 0.49115 -0.35532 0.49362 -0.34977 C 0.49388 -0.34907 0.49362 -0.34815 0.49362 -0.34745 L 0.49362 -0.34745 " pathEditMode="relative" ptsTypes="AAA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2 0.00532 L -0.0082 0.00532 C -0.00742 -0.01412 -0.00664 -0.03356 -0.00586 -0.05278 C -0.00547 -0.06134 -0.00521 -0.07014 -0.00469 -0.0787 C -0.00365 -0.09514 -0.00286 -0.09699 -0.00104 -0.11528 C -0.00078 -0.11713 0.00091 -0.14028 0.00143 -0.14306 C 0.00273 -0.15046 0.00482 -0.15741 0.00625 -0.16458 C 0.00729 -0.17037 0.00742 -0.17639 0.00872 -0.18194 C 0.01575 -0.21458 0.02318 -0.23912 0.03529 -0.26782 C 0.03945 -0.27778 0.0418 -0.2838 0.0474 -0.29375 C 0.04883 -0.2963 0.05052 -0.29838 0.05221 -0.30023 C 0.06536 -0.31343 0.06406 -0.30995 0.07878 -0.31944 C 0.10599 -0.33681 0.08281 -0.325 0.11146 -0.33657 C 0.1168 -0.33889 0.12422 -0.34236 0.12956 -0.34537 C 0.13203 -0.34653 0.13437 -0.34838 0.13685 -0.34954 C 0.1388 -0.35046 0.14102 -0.35069 0.14297 -0.35162 C 0.14779 -0.3544 0.1526 -0.35718 0.15742 -0.36042 C 0.16068 -0.3625 0.1638 -0.36505 0.16706 -0.36667 C 0.17109 -0.36875 0.17526 -0.36875 0.17917 -0.37106 C 0.18281 -0.37315 0.18633 -0.37708 0.1901 -0.37755 C 0.21992 -0.38056 0.20378 -0.37917 0.23854 -0.38171 C 0.23529 -0.37824 0.23177 -0.37523 0.22878 -0.37106 C 0.2276 -0.36944 0.22734 -0.36667 0.22643 -0.36458 C 0.22526 -0.36227 0.22383 -0.36065 0.22279 -0.3581 C 0.22135 -0.35486 0.22057 -0.35069 0.21914 -0.34745 C 0.21732 -0.34352 0.21497 -0.34051 0.21302 -0.33657 C 0.19935 -0.3088 0.20742 -0.31921 0.19857 -0.3088 C 0.18841 -0.27847 0.20143 -0.31875 0.19258 -0.28495 C 0.19075 -0.27847 0.18828 -0.27222 0.18646 -0.26574 C 0.18555 -0.26227 0.18503 -0.25833 0.18398 -0.25486 C 0.18229 -0.24907 0.17995 -0.24352 0.17799 -0.23773 C 0.17708 -0.23495 0.1763 -0.23218 0.17552 -0.22917 C 0.17396 -0.22269 0.17227 -0.20671 0.172 -0.20347 C 0.17174 -0.20046 0.172 -0.19769 0.172 -0.19468 L 0.172 -0.19468 " pathEditMode="relative" ptsTypes="AAAAAAAAAAAAAAAAAAAAAAAAAAAAAAAAA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69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90" y="-2007871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5274" y="1450219"/>
            <a:ext cx="565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Do you have ….. milk chocolate?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717" y="437479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99361" y="5881214"/>
              <a:ext cx="792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any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461760" y="5639434"/>
            <a:ext cx="1109599" cy="1068341"/>
            <a:chOff x="4461760" y="5639434"/>
            <a:chExt cx="1109599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61760" y="5881215"/>
              <a:ext cx="11095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some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09600" y="1806137"/>
            <a:ext cx="609600" cy="6096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785573" y="5684096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-0.01204 L 0.00026 -0.01204 C -0.0125 -0.07199 0.00325 -0.00231 -0.04701 -0.13032 C -0.05951 -0.16227 -0.07135 -0.19514 -0.08203 -0.22917 C -0.1155 -0.33565 -0.09284 -0.2919 -0.12318 -0.3625 C -0.12891 -0.37593 -0.13398 -0.39074 -0.14128 -0.40116 C -0.16797 -0.43935 -0.2082 -0.46644 -0.23932 -0.48287 C -0.29596 -0.51319 -0.36445 -0.52801 -0.42188 -0.52801 L -0.50898 -0.52801 " pathEditMode="relative" ptsTypes="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33 -0.00324 L -0.00833 -0.00324 C -0.00794 -0.01852 -0.00846 -0.03356 -0.00716 -0.04861 C -0.00638 -0.05741 -0.00365 -0.06551 -0.00234 -0.07431 C -0.0013 -0.08125 -0.00091 -0.08866 0.00013 -0.09583 C 0.00156 -0.10671 0.00352 -0.11713 0.00495 -0.12801 C 0.00872 -0.15694 0.01211 -0.18611 0.01823 -0.21412 L 0.02669 -0.25278 C 0.02943 -0.26481 0.02956 -0.26505 0.03281 -0.27847 C 0.03398 -0.28356 0.03451 -0.28935 0.03646 -0.29352 C 0.03919 -0.3 0.04245 -0.30602 0.04492 -0.31296 C 0.04648 -0.31759 0.04896 -0.32708 0.05208 -0.33009 C 0.05443 -0.33241 0.05938 -0.33449 0.05938 -0.33449 C 0.06146 -0.33727 0.06315 -0.34074 0.0655 -0.34306 C 0.06771 -0.34514 0.07279 -0.34722 0.07279 -0.34722 C 0.07188 -0.34514 0.07122 -0.34282 0.07031 -0.34097 C 0.06836 -0.33657 0.06602 -0.33264 0.06419 -0.32801 C 0.06224 -0.32269 0.06081 -0.31667 0.05938 -0.31088 C 0.05833 -0.30602 0.05794 -0.30069 0.05703 -0.29583 C 0.05508 -0.28565 0.05287 -0.27569 0.05091 -0.26574 C 0.05052 -0.26343 0.05026 -0.26134 0.04974 -0.25926 L 0.04609 -0.24421 C 0.04466 -0.2162 0.04492 -0.22847 0.04492 -0.20764 L 0.04492 -0.20764 " pathEditMode="relative" ptsTypes="AAA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666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3272" y="1412466"/>
            <a:ext cx="6345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have …. magazines for women.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98817" y="603456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74998" y="5848831"/>
              <a:ext cx="792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any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490937" y="5639434"/>
            <a:ext cx="1109599" cy="1068341"/>
            <a:chOff x="4490937" y="5639434"/>
            <a:chExt cx="1109599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90937" y="5875556"/>
              <a:ext cx="11095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some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ехэ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pic>
        <p:nvPicPr>
          <p:cNvPr id="21" name="ого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714903" y="1569705"/>
            <a:ext cx="609600" cy="6096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991509" y="5602994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-0.00324 L -0.00104 -0.00324 C 0.02422 -0.07847 0.00078 -0.0037 0.01341 -0.05486 C 0.01471 -0.06019 0.01667 -0.06505 0.01823 -0.07014 C 0.01953 -0.07431 0.02057 -0.0787 0.02188 -0.08287 C 0.02422 -0.09028 0.02695 -0.09699 0.02917 -0.1044 C 0.03789 -0.13356 0.02279 -0.09213 0.03633 -0.13032 C 0.0375 -0.13333 0.0388 -0.13588 0.03997 -0.13889 C 0.04167 -0.14306 0.0431 -0.14769 0.04492 -0.15185 C 0.04753 -0.15833 0.05078 -0.16435 0.05339 -0.17106 C 0.05521 -0.17593 0.05625 -0.18148 0.0582 -0.18611 C 0.06263 -0.19676 0.06862 -0.20532 0.07266 -0.2162 C 0.08555 -0.25046 0.07383 -0.22199 0.08841 -0.25069 C 0.09336 -0.26042 0.09727 -0.27222 0.10287 -0.28079 C 0.10573 -0.28519 0.10872 -0.28912 0.11133 -0.29375 C 0.11445 -0.29907 0.11667 -0.30579 0.11992 -0.31088 C 0.12279 -0.31574 0.12643 -0.31921 0.12956 -0.32384 C 0.1349 -0.33148 0.14037 -0.33889 0.14531 -0.34745 C 0.153 -0.36111 0.16224 -0.3787 0.17188 -0.38611 C 0.17474 -0.38843 0.17773 -0.38981 0.18034 -0.39259 C 0.18997 -0.40278 0.18841 -0.40579 0.19727 -0.41412 C 0.20078 -0.41736 0.20469 -0.41944 0.2082 -0.42269 C 0.21159 -0.42593 0.21445 -0.43056 0.21784 -0.43356 C 0.22292 -0.43773 0.22878 -0.43912 0.23359 -0.44421 C 0.24453 -0.45602 0.23438 -0.44583 0.24805 -0.45718 C 0.2513 -0.45995 0.25456 -0.46273 0.25781 -0.46574 C 0.25977 -0.46782 0.26172 -0.47037 0.2638 -0.47222 C 0.27175 -0.4787 0.27331 -0.47778 0.28073 -0.48287 C 0.28359 -0.48495 0.28633 -0.48773 0.28919 -0.48935 C 0.29479 -0.49259 0.30078 -0.49398 0.30612 -0.49792 C 0.30898 -0.50023 0.31172 -0.50278 0.31458 -0.5044 C 0.31784 -0.50648 0.32643 -0.50787 0.32917 -0.5088 C 0.33242 -0.50995 0.33555 -0.51181 0.3388 -0.51296 C 0.34245 -0.51458 0.34609 -0.51574 0.34974 -0.51736 C 0.3526 -0.51852 0.35534 -0.5206 0.3582 -0.52176 C 0.36302 -0.52338 0.37266 -0.52593 0.37266 -0.52593 C 0.38607 -0.53542 0.37175 -0.52662 0.39688 -0.53241 C 0.40013 -0.5331 0.40326 -0.53565 0.40651 -0.53681 C 0.41016 -0.53773 0.4138 -0.53796 0.41745 -0.53889 C 0.42031 -0.53958 0.42305 -0.54028 0.42591 -0.54097 C 0.45026 -0.54653 0.42487 -0.54005 0.44531 -0.54537 C 0.45221 -0.54954 0.44622 -0.5463 0.45729 -0.54954 C 0.45938 -0.55023 0.46146 -0.55093 0.46341 -0.55185 C 0.46458 -0.55231 0.46576 -0.55347 0.46706 -0.55394 C 0.47266 -0.55579 0.47826 -0.5581 0.48398 -0.5581 L 0.50339 -0.5581 L 0.50339 -0.5581 " pathEditMode="relative" ptsTypes="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27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56 -0.01181 L -0.00456 -0.01181 C -0.00508 -0.02199 -0.00521 -0.03194 -0.00586 -0.04213 C -0.00599 -0.04421 -0.00677 -0.0463 -0.00703 -0.04838 C -0.00755 -0.05347 -0.00781 -0.05856 -0.0082 -0.06343 C -0.00859 -0.06713 -0.00911 -0.0706 -0.00951 -0.07431 C -0.0099 -0.08218 -0.01003 -0.09005 -0.01068 -0.09792 C -0.01094 -0.10093 -0.01159 -0.1037 -0.01185 -0.10648 C -0.01276 -0.11366 -0.01328 -0.12083 -0.01432 -0.12801 C -0.01471 -0.13079 -0.01523 -0.1338 -0.0155 -0.13657 C -0.01771 -0.15556 -0.01563 -0.14352 -0.01797 -0.15602 C -0.02109 -0.18912 -0.01693 -0.15255 -0.02161 -0.17755 C -0.02227 -0.18102 -0.0224 -0.18472 -0.02279 -0.18819 C -0.02461 -0.20324 -0.02344 -0.19097 -0.02643 -0.20972 C -0.0276 -0.21713 -0.02904 -0.22569 -0.03008 -0.23333 C -0.0306 -0.23773 -0.03112 -0.24606 -0.03242 -0.25069 C -0.03307 -0.25301 -0.03425 -0.25463 -0.0349 -0.25694 C -0.03542 -0.25903 -0.03555 -0.26157 -0.03607 -0.26343 C -0.03672 -0.26574 -0.03776 -0.26759 -0.03854 -0.26991 C -0.04466 -0.28912 -0.0375 -0.26921 -0.04336 -0.28495 C -0.04583 -0.29815 -0.04375 -0.28981 -0.05313 -0.30648 L -0.06159 -0.32153 C -0.06276 -0.32361 -0.0638 -0.32639 -0.06523 -0.32801 L -0.06875 -0.33218 C -0.06706 -0.31713 -0.06823 -0.325 -0.06523 -0.30856 L -0.06523 -0.30856 L -0.06276 -0.29144 C -0.05938 -0.23773 -0.06406 -0.2963 -0.05911 -0.26134 C -0.05521 -0.23333 -0.05794 -0.24398 -0.05547 -0.21829 C -0.05378 -0.2 -0.0543 -0.22569 -0.0543 -0.20324 L -0.0543 -0.20324 " pathEditMode="relative" ptsTypes="AAAAAAAAAAAAAAAAAAAAAAAAAAAAA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69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727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6424" y="1386439"/>
            <a:ext cx="600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There are …. passengers on board.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9837" y="546392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28007" y="5848831"/>
              <a:ext cx="792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any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490937" y="5639434"/>
            <a:ext cx="1109599" cy="1068341"/>
            <a:chOff x="4490937" y="5639434"/>
            <a:chExt cx="1109599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90937" y="5875556"/>
              <a:ext cx="11095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some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ехэ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pic>
        <p:nvPicPr>
          <p:cNvPr id="21" name="ого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714903" y="1569705"/>
            <a:ext cx="609600" cy="6096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991509" y="5602994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-0.00324 L -0.00104 -0.00324 C 0.02422 -0.07847 0.00078 -0.0037 0.01341 -0.05486 C 0.01471 -0.06019 0.01667 -0.06505 0.01823 -0.07014 C 0.01953 -0.07431 0.02057 -0.0787 0.02188 -0.08287 C 0.02422 -0.09028 0.02695 -0.09699 0.02917 -0.1044 C 0.03789 -0.13356 0.02279 -0.09213 0.03633 -0.13032 C 0.0375 -0.13333 0.0388 -0.13588 0.03997 -0.13889 C 0.04167 -0.14306 0.0431 -0.14769 0.04492 -0.15185 C 0.04753 -0.15833 0.05078 -0.16435 0.05339 -0.17106 C 0.05521 -0.17593 0.05625 -0.18148 0.0582 -0.18611 C 0.06263 -0.19676 0.06862 -0.20532 0.07266 -0.2162 C 0.08555 -0.25046 0.07383 -0.22199 0.08841 -0.25069 C 0.09336 -0.26042 0.09727 -0.27222 0.10287 -0.28079 C 0.10573 -0.28519 0.10872 -0.28912 0.11133 -0.29375 C 0.11445 -0.29907 0.11667 -0.30579 0.11992 -0.31088 C 0.12279 -0.31574 0.12643 -0.31921 0.12956 -0.32384 C 0.1349 -0.33148 0.14037 -0.33889 0.14531 -0.34745 C 0.153 -0.36111 0.16224 -0.3787 0.17188 -0.38611 C 0.17474 -0.38843 0.17773 -0.38981 0.18034 -0.39259 C 0.18997 -0.40278 0.18841 -0.40579 0.19727 -0.41412 C 0.20078 -0.41736 0.20469 -0.41944 0.2082 -0.42269 C 0.21159 -0.42593 0.21445 -0.43056 0.21784 -0.43356 C 0.22292 -0.43773 0.22878 -0.43912 0.23359 -0.44421 C 0.24453 -0.45602 0.23438 -0.44583 0.24805 -0.45718 C 0.2513 -0.45995 0.25456 -0.46273 0.25781 -0.46574 C 0.25977 -0.46782 0.26172 -0.47037 0.2638 -0.47222 C 0.27175 -0.4787 0.27331 -0.47778 0.28073 -0.48287 C 0.28359 -0.48495 0.28633 -0.48773 0.28919 -0.48935 C 0.29479 -0.49259 0.30078 -0.49398 0.30612 -0.49792 C 0.30898 -0.50023 0.31172 -0.50278 0.31458 -0.5044 C 0.31784 -0.50648 0.32643 -0.50787 0.32917 -0.5088 C 0.33242 -0.50995 0.33555 -0.51181 0.3388 -0.51296 C 0.34245 -0.51458 0.34609 -0.51574 0.34974 -0.51736 C 0.3526 -0.51852 0.35534 -0.5206 0.3582 -0.52176 C 0.36302 -0.52338 0.37266 -0.52593 0.37266 -0.52593 C 0.38607 -0.53542 0.37175 -0.52662 0.39688 -0.53241 C 0.40013 -0.5331 0.40326 -0.53565 0.40651 -0.53681 C 0.41016 -0.53773 0.4138 -0.53796 0.41745 -0.53889 C 0.42031 -0.53958 0.42305 -0.54028 0.42591 -0.54097 C 0.45026 -0.54653 0.42487 -0.54005 0.44531 -0.54537 C 0.45221 -0.54954 0.44622 -0.5463 0.45729 -0.54954 C 0.45938 -0.55023 0.46146 -0.55093 0.46341 -0.55185 C 0.46458 -0.55231 0.46576 -0.55347 0.46706 -0.55394 C 0.47266 -0.55579 0.47826 -0.5581 0.48398 -0.5581 L 0.50339 -0.5581 L 0.50339 -0.5581 " pathEditMode="relative" ptsTypes="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27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56 -0.01181 L -0.00456 -0.01181 C -0.00508 -0.02199 -0.00521 -0.03194 -0.00586 -0.04213 C -0.00599 -0.04421 -0.00677 -0.0463 -0.00703 -0.04838 C -0.00755 -0.05347 -0.00781 -0.05856 -0.0082 -0.06343 C -0.00859 -0.06713 -0.00911 -0.0706 -0.00951 -0.07431 C -0.0099 -0.08218 -0.01003 -0.09005 -0.01068 -0.09792 C -0.01094 -0.10093 -0.01159 -0.1037 -0.01185 -0.10648 C -0.01276 -0.11366 -0.01328 -0.12083 -0.01432 -0.12801 C -0.01471 -0.13079 -0.01523 -0.1338 -0.0155 -0.13657 C -0.01771 -0.15556 -0.01563 -0.14352 -0.01797 -0.15602 C -0.02109 -0.18912 -0.01693 -0.15255 -0.02161 -0.17755 C -0.02227 -0.18102 -0.0224 -0.18472 -0.02279 -0.18819 C -0.02461 -0.20324 -0.02344 -0.19097 -0.02643 -0.20972 C -0.0276 -0.21713 -0.02904 -0.22569 -0.03008 -0.23333 C -0.0306 -0.23773 -0.03112 -0.24606 -0.03242 -0.25069 C -0.03307 -0.25301 -0.03425 -0.25463 -0.0349 -0.25694 C -0.03542 -0.25903 -0.03555 -0.26157 -0.03607 -0.26343 C -0.03672 -0.26574 -0.03776 -0.26759 -0.03854 -0.26991 C -0.04466 -0.28912 -0.0375 -0.26921 -0.04336 -0.28495 C -0.04583 -0.29815 -0.04375 -0.28981 -0.05313 -0.30648 L -0.06159 -0.32153 C -0.06276 -0.32361 -0.0638 -0.32639 -0.06523 -0.32801 L -0.06875 -0.33218 C -0.06706 -0.31713 -0.06823 -0.325 -0.06523 -0.30856 L -0.06523 -0.30856 L -0.06276 -0.29144 C -0.05938 -0.23773 -0.06406 -0.2963 -0.05911 -0.26134 C -0.05521 -0.23333 -0.05794 -0.24398 -0.05547 -0.21829 C -0.05378 -0.2 -0.0543 -0.22569 -0.0543 -0.20324 L -0.0543 -0.20324 " pathEditMode="relative" ptsTypes="AAAAAAAAAAAAAAAAAAAAAAAAAAAAA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69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727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0906" y="1412100"/>
            <a:ext cx="6300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There aren’t …. passports in his bag.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26934" y="660656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60567" y="5859056"/>
              <a:ext cx="792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any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490478" y="5639434"/>
            <a:ext cx="1109599" cy="1068341"/>
            <a:chOff x="4490478" y="5639434"/>
            <a:chExt cx="1109599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90478" y="5859056"/>
              <a:ext cx="11095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some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</p:cNvPr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773284" y="5582547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-0.01204 L 0.00026 -0.01204 C -0.0125 -0.07199 0.00325 -0.00231 -0.04701 -0.13032 C -0.05951 -0.16227 -0.07135 -0.19514 -0.08203 -0.22917 C -0.1155 -0.33565 -0.09284 -0.2919 -0.12318 -0.3625 C -0.12891 -0.37593 -0.13398 -0.39074 -0.14128 -0.40116 C -0.16797 -0.43935 -0.2082 -0.46644 -0.23932 -0.48287 C -0.29596 -0.51319 -0.36445 -0.52801 -0.42188 -0.52801 L -0.50898 -0.52801 " pathEditMode="relative" ptsTypes="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42 -0.0162 L 0.00742 -0.0162 C 0.00573 -0.11157 0.00573 -0.20694 0.00247 -0.30231 C 0.00208 -0.31412 -0.00156 -0.325 -0.00352 -0.33657 C -0.00482 -0.34444 -0.00534 -0.35278 -0.00716 -0.36019 C -0.00898 -0.36806 -0.01016 -0.37801 -0.01445 -0.38171 C -0.0194 -0.38634 -0.02187 -0.38866 -0.02773 -0.39259 C -0.03125 -0.39491 -0.03503 -0.39676 -0.03854 -0.39884 C -0.04661 -0.39815 -0.05482 -0.39954 -0.06276 -0.39676 C -0.06497 -0.39606 -0.07643 -0.38218 -0.07852 -0.37963 C -0.0793 -0.37755 -0.08034 -0.37546 -0.08086 -0.37315 C -0.08281 -0.36644 -0.08437 -0.35648 -0.08581 -0.34954 C -0.09336 -0.31204 -0.08607 -0.35 -0.0918 -0.31944 C -0.09193 -0.31806 -0.09362 -0.27894 -0.09427 -0.27431 C -0.09453 -0.27176 -0.09583 -0.26991 -0.09661 -0.26782 C -0.097 -0.26435 -0.09713 -0.26042 -0.09792 -0.25718 C -0.09831 -0.25463 -0.09961 -0.25301 -0.10026 -0.25069 C -0.10078 -0.24861 -0.10104 -0.2463 -0.10143 -0.24421 C -0.10169 -0.24097 -0.10182 -0.22315 -0.10391 -0.2162 C -0.10963 -0.19792 -0.10872 -0.21019 -0.10872 -0.19468 L -0.10872 -0.19468 " pathEditMode="relative" ptsTypes="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27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  <a:endParaRPr lang="en-US" sz="48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A picture containing 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0 so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33005"/>
            <a:ext cx="12192000" cy="682499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  <a:endParaRPr lang="en-US" sz="54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A picture containing text, doll, toy, vector graphic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14" b="7"/>
          <a:stretch>
            <a:fillRect/>
          </a:stretch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0 so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33005"/>
            <a:ext cx="12192000" cy="682499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  <a:endParaRPr lang="en-US" sz="54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A group of people sitting at a desk&#10;&#10;Description automatically generated with low confidence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  <a:endParaRPr lang="en-US" sz="40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  <a:endParaRPr lang="en-US" sz="54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A picture containing 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  <a:endParaRPr lang="en-US" sz="5400" dirty="0">
              <a:solidFill>
                <a:srgbClr val="00B0F0"/>
              </a:solidFill>
              <a:latin typeface="Jokerman" panose="04090605060D06020702" pitchFamily="82" charset="0"/>
            </a:endParaRP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2"/>
            <a:ext cx="12192000" cy="682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209800"/>
            <a:ext cx="65024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-89ff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3060" y="55913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1" y="494185"/>
            <a:ext cx="2702983" cy="1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03200" y="2445399"/>
            <a:ext cx="11785600" cy="14056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65" dirty="0">
                <a:solidFill>
                  <a:prstClr val="black"/>
                </a:solidFill>
              </a:rPr>
              <a:t>Use </a:t>
            </a:r>
            <a:r>
              <a:rPr lang="en-US" altLang="en-US" sz="4265" b="1" i="1" dirty="0">
                <a:solidFill>
                  <a:srgbClr val="0000FF"/>
                </a:solidFill>
              </a:rPr>
              <a:t>any</a:t>
            </a:r>
            <a:r>
              <a:rPr lang="en-US" altLang="en-US" sz="4265" dirty="0">
                <a:solidFill>
                  <a:prstClr val="black"/>
                </a:solidFill>
              </a:rPr>
              <a:t> for </a:t>
            </a:r>
            <a:r>
              <a:rPr lang="en-US" altLang="en-US" sz="4265" dirty="0">
                <a:solidFill>
                  <a:srgbClr val="0000FF"/>
                </a:solidFill>
              </a:rPr>
              <a:t>questions</a:t>
            </a:r>
            <a:r>
              <a:rPr lang="en-US" altLang="en-US" sz="4265" dirty="0">
                <a:solidFill>
                  <a:prstClr val="black"/>
                </a:solidFill>
              </a:rPr>
              <a:t> and </a:t>
            </a:r>
            <a:r>
              <a:rPr lang="en-US" altLang="en-US" sz="4265" dirty="0">
                <a:solidFill>
                  <a:srgbClr val="0000FF"/>
                </a:solidFill>
              </a:rPr>
              <a:t>negative</a:t>
            </a:r>
            <a:r>
              <a:rPr lang="en-US" altLang="en-US" sz="4265" dirty="0">
                <a:solidFill>
                  <a:prstClr val="black"/>
                </a:solidFill>
              </a:rPr>
              <a:t> sentences. </a:t>
            </a:r>
            <a:br>
              <a:rPr lang="en-US" altLang="en-US" sz="4265" dirty="0">
                <a:solidFill>
                  <a:prstClr val="black"/>
                </a:solidFill>
              </a:rPr>
            </a:br>
            <a:r>
              <a:rPr lang="en-US" altLang="en-US" sz="4265" dirty="0">
                <a:solidFill>
                  <a:prstClr val="black"/>
                </a:solidFill>
              </a:rPr>
              <a:t>Use </a:t>
            </a:r>
            <a:r>
              <a:rPr lang="en-US" altLang="en-US" sz="4265" b="1" i="1" dirty="0">
                <a:solidFill>
                  <a:srgbClr val="FF0000"/>
                </a:solidFill>
              </a:rPr>
              <a:t>some</a:t>
            </a:r>
            <a:r>
              <a:rPr lang="en-US" altLang="en-US" sz="4265" dirty="0">
                <a:solidFill>
                  <a:prstClr val="black"/>
                </a:solidFill>
              </a:rPr>
              <a:t> for </a:t>
            </a:r>
            <a:r>
              <a:rPr lang="en-US" altLang="en-US" sz="4265" dirty="0">
                <a:solidFill>
                  <a:srgbClr val="FF0000"/>
                </a:solidFill>
              </a:rPr>
              <a:t>positive</a:t>
            </a:r>
            <a:r>
              <a:rPr lang="en-US" altLang="en-US" sz="4265" dirty="0">
                <a:solidFill>
                  <a:prstClr val="black"/>
                </a:solidFill>
              </a:rPr>
              <a:t> sentences.    </a:t>
            </a:r>
            <a:endParaRPr lang="en-US" altLang="en-US" sz="4265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1" y="3979791"/>
            <a:ext cx="7590367" cy="20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I have </a:t>
            </a:r>
            <a:r>
              <a:rPr lang="en-US" altLang="en-US" sz="4265" b="1" i="1" dirty="0">
                <a:solidFill>
                  <a:srgbClr val="FF0000"/>
                </a:solidFill>
                <a:cs typeface="Arial" panose="020B0604020202020204" pitchFamily="34" charset="0"/>
              </a:rPr>
              <a:t>some</a:t>
            </a: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magazines.</a:t>
            </a:r>
            <a:endParaRPr lang="en-US" altLang="en-US" sz="4265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I </a:t>
            </a:r>
            <a:r>
              <a:rPr lang="en-US" altLang="en-US" sz="4265" b="1" i="1" dirty="0">
                <a:solidFill>
                  <a:srgbClr val="0000FF"/>
                </a:solidFill>
                <a:cs typeface="Arial" panose="020B0604020202020204" pitchFamily="34" charset="0"/>
              </a:rPr>
              <a:t>don’t</a:t>
            </a: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have </a:t>
            </a:r>
            <a:r>
              <a:rPr lang="en-US" altLang="en-US" sz="4265" b="1" i="1" dirty="0">
                <a:solidFill>
                  <a:srgbClr val="0000FF"/>
                </a:solidFill>
                <a:cs typeface="Arial" panose="020B0604020202020204" pitchFamily="34" charset="0"/>
              </a:rPr>
              <a:t>any</a:t>
            </a: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magazines.</a:t>
            </a:r>
            <a:endParaRPr lang="en-US" altLang="en-US" sz="4265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Do you have </a:t>
            </a:r>
            <a:r>
              <a:rPr lang="en-US" altLang="en-US" sz="4265" b="1" i="1" dirty="0">
                <a:solidFill>
                  <a:srgbClr val="0000FF"/>
                </a:solidFill>
                <a:cs typeface="Arial" panose="020B0604020202020204" pitchFamily="34" charset="0"/>
              </a:rPr>
              <a:t>any</a:t>
            </a:r>
            <a:r>
              <a:rPr lang="en-US" altLang="en-US" sz="4265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magazines</a:t>
            </a:r>
            <a:r>
              <a:rPr lang="en-US" altLang="en-US" sz="4265" b="1" i="1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  <a:endParaRPr lang="en-US" altLang="en-US" sz="4265" b="1" i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/>
          <p:nvPr/>
        </p:nvGrpSpPr>
        <p:grpSpPr bwMode="auto">
          <a:xfrm>
            <a:off x="2844800" y="2053168"/>
            <a:ext cx="6400800" cy="2290233"/>
            <a:chOff x="2133600" y="1230313"/>
            <a:chExt cx="4800600" cy="1717675"/>
          </a:xfrm>
        </p:grpSpPr>
        <p:pic>
          <p:nvPicPr>
            <p:cNvPr id="21511" name="Picture 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230313"/>
              <a:ext cx="4800600" cy="171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2" name="WordArt 2"/>
            <p:cNvSpPr>
              <a:spLocks noChangeArrowheads="1" noChangeShapeType="1" noTextEdit="1"/>
            </p:cNvSpPr>
            <p:nvPr/>
          </p:nvSpPr>
          <p:spPr bwMode="auto">
            <a:xfrm>
              <a:off x="4572000" y="2033588"/>
              <a:ext cx="2133600" cy="381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kern="10" dirty="0">
                  <a:ln w="19050">
                    <a:solidFill>
                      <a:srgbClr val="663300"/>
                    </a:solidFill>
                    <a:rou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rPr>
                <a:t>some</a:t>
              </a:r>
              <a:endParaRPr lang="en-US" sz="4800" kern="10" dirty="0">
                <a:ln w="19050">
                  <a:solidFill>
                    <a:srgbClr val="663300"/>
                  </a:solidFill>
                  <a:rou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07" name="Group 1"/>
          <p:cNvGrpSpPr/>
          <p:nvPr/>
        </p:nvGrpSpPr>
        <p:grpSpPr bwMode="auto">
          <a:xfrm>
            <a:off x="2946400" y="4343400"/>
            <a:ext cx="6299200" cy="2336800"/>
            <a:chOff x="2209801" y="2597727"/>
            <a:chExt cx="4724400" cy="1752600"/>
          </a:xfrm>
        </p:grpSpPr>
        <p:pic>
          <p:nvPicPr>
            <p:cNvPr id="21509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1" y="2597727"/>
              <a:ext cx="4724400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0" name="WordArt 2"/>
            <p:cNvSpPr>
              <a:spLocks noChangeArrowheads="1" noChangeShapeType="1" noTextEdit="1"/>
            </p:cNvSpPr>
            <p:nvPr/>
          </p:nvSpPr>
          <p:spPr bwMode="auto">
            <a:xfrm>
              <a:off x="4881996" y="3474027"/>
              <a:ext cx="1513610" cy="3810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kern="10">
                  <a:ln w="19050">
                    <a:solidFill>
                      <a:srgbClr val="663300"/>
                    </a:solidFill>
                    <a:rou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rPr>
                <a:t>any</a:t>
              </a:r>
              <a:endParaRPr lang="en-US" sz="4800" kern="10">
                <a:ln w="19050">
                  <a:solidFill>
                    <a:srgbClr val="663300"/>
                  </a:solidFill>
                  <a:rou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508" name="Picture 8" descr="Kids Writing In Class 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66700"/>
            <a:ext cx="6908800" cy="181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03200" y="1107279"/>
            <a:ext cx="11785600" cy="491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85800" indent="-685800"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265" dirty="0">
                <a:solidFill>
                  <a:prstClr val="black"/>
                </a:solidFill>
                <a:cs typeface="Arial" panose="020B0604020202020204" pitchFamily="34" charset="0"/>
              </a:rPr>
              <a:t>Do you have _____________ toothbrushes?</a:t>
            </a:r>
            <a:endParaRPr lang="en-US" altLang="en-US" sz="4265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indent="-685800"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265" dirty="0">
                <a:solidFill>
                  <a:prstClr val="black"/>
                </a:solidFill>
                <a:cs typeface="Arial" panose="020B0604020202020204" pitchFamily="34" charset="0"/>
              </a:rPr>
              <a:t>I don’t have _____________ toothbrushes.</a:t>
            </a:r>
            <a:endParaRPr lang="en-US" altLang="en-US" sz="4265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indent="-685800"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265" dirty="0">
                <a:solidFill>
                  <a:prstClr val="black"/>
                </a:solidFill>
                <a:cs typeface="Arial" panose="020B0604020202020204" pitchFamily="34" charset="0"/>
              </a:rPr>
              <a:t>I have ____________ toothpaste.</a:t>
            </a:r>
            <a:endParaRPr lang="en-US" altLang="en-US" sz="4265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indent="-685800"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265" dirty="0">
                <a:solidFill>
                  <a:prstClr val="black"/>
                </a:solidFill>
                <a:cs typeface="Arial" panose="020B0604020202020204" pitchFamily="34" charset="0"/>
              </a:rPr>
              <a:t>We would like ____________ chocolates.</a:t>
            </a:r>
            <a:endParaRPr lang="en-US" altLang="en-US" sz="4265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indent="-685800"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265" dirty="0">
                <a:solidFill>
                  <a:prstClr val="black"/>
                </a:solidFill>
                <a:cs typeface="Arial" panose="020B0604020202020204" pitchFamily="34" charset="0"/>
              </a:rPr>
              <a:t>Do they buy  ____________ cookies?</a:t>
            </a:r>
            <a:endParaRPr lang="en-US" altLang="en-US" sz="4265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60800" y="1299363"/>
            <a:ext cx="355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any</a:t>
            </a:r>
            <a:endParaRPr lang="en-US" altLang="en-US" sz="48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36433" y="2272955"/>
            <a:ext cx="355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any</a:t>
            </a:r>
            <a:endParaRPr lang="en-US" altLang="en-US" sz="48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10565" y="3246546"/>
            <a:ext cx="33316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some</a:t>
            </a:r>
            <a:endParaRPr lang="en-US" altLang="en-US" sz="48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30183" y="4211529"/>
            <a:ext cx="33316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some</a:t>
            </a:r>
            <a:endParaRPr lang="en-US" altLang="en-US" sz="48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48617" y="5124765"/>
            <a:ext cx="33316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>
                <a:solidFill>
                  <a:srgbClr val="00B0F0"/>
                </a:solidFill>
                <a:cs typeface="Arial" panose="020B0604020202020204" pitchFamily="34" charset="0"/>
              </a:rPr>
              <a:t>any</a:t>
            </a:r>
            <a:endParaRPr lang="en-US" altLang="en-US" sz="480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3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3"/>
          <p:cNvSpPr txBox="1"/>
          <p:nvPr/>
        </p:nvSpPr>
        <p:spPr>
          <a:xfrm>
            <a:off x="2743200" y="95635"/>
            <a:ext cx="5791200" cy="8530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1219200" fontAlgn="base">
              <a:spcAft>
                <a:spcPct val="0"/>
              </a:spcAft>
              <a:defRPr/>
            </a:pPr>
            <a:r>
              <a:rPr lang="en-US" sz="4800" b="1" dirty="0">
                <a:ln>
                  <a:solidFill>
                    <a:srgbClr val="4BACC6"/>
                  </a:solidFill>
                </a:ln>
                <a:solidFill>
                  <a:prstClr val="white"/>
                </a:solidFill>
                <a:latin typeface=".VnCooper" panose="020B7200000000000000" pitchFamily="34" charset="0"/>
              </a:rPr>
              <a:t>Ask and answer.</a:t>
            </a:r>
            <a:endParaRPr lang="en-US" sz="4800" b="1" dirty="0">
              <a:ln>
                <a:solidFill>
                  <a:srgbClr val="4BACC6"/>
                </a:solidFill>
              </a:ln>
              <a:solidFill>
                <a:prstClr val="white"/>
              </a:solidFill>
              <a:latin typeface=".VnCooper" panose="020B7200000000000000" pitchFamily="34" charset="0"/>
            </a:endParaRPr>
          </a:p>
        </p:txBody>
      </p:sp>
      <p:sp>
        <p:nvSpPr>
          <p:cNvPr id="4" name="Title 3"/>
          <p:cNvSpPr txBox="1"/>
          <p:nvPr/>
        </p:nvSpPr>
        <p:spPr>
          <a:xfrm>
            <a:off x="1456690" y="1092200"/>
            <a:ext cx="8570595" cy="1422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1219200" fontAlgn="base">
              <a:spcAft>
                <a:spcPct val="0"/>
              </a:spcAft>
              <a:defRPr/>
            </a:pPr>
            <a:r>
              <a:rPr lang="en-US" sz="4800" b="1" dirty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.VnCooper" panose="020B7200000000000000" pitchFamily="34" charset="0"/>
              </a:rPr>
              <a:t>soap    -     magazine</a:t>
            </a:r>
            <a:endParaRPr lang="en-US" sz="48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.VnCooper" panose="020B7200000000000000" pitchFamily="34" charset="0"/>
            </a:endParaRPr>
          </a:p>
          <a:p>
            <a:pPr algn="ctr" defTabSz="1219200" fontAlgn="base">
              <a:spcAft>
                <a:spcPct val="0"/>
              </a:spcAft>
              <a:defRPr/>
            </a:pPr>
            <a:r>
              <a:rPr lang="en-US" sz="4800" b="1" dirty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.VnCooper" panose="020B7200000000000000" pitchFamily="34" charset="0"/>
              </a:rPr>
              <a:t>toothbrushes  -  cookies</a:t>
            </a:r>
            <a:endParaRPr lang="en-US" sz="48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.VnCooper" panose="020B7200000000000000" pitchFamily="34" charset="0"/>
            </a:endParaRPr>
          </a:p>
        </p:txBody>
      </p:sp>
      <p:pic>
        <p:nvPicPr>
          <p:cNvPr id="29701" name="Picture 5" descr="Couple of children talking among themselves | Premium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4038600"/>
            <a:ext cx="402801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43452" y="2769659"/>
            <a:ext cx="2844800" cy="1422400"/>
          </a:xfrm>
          <a:prstGeom prst="wedgeRectCallout">
            <a:avLst>
              <a:gd name="adj1" fmla="val -7559"/>
              <a:gd name="adj2" fmla="val 7160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Do you have any soap?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775200" y="3072341"/>
            <a:ext cx="5486400" cy="1608667"/>
          </a:xfrm>
          <a:prstGeom prst="wedgeRoundRectCallout">
            <a:avLst>
              <a:gd name="adj1" fmla="val -39122"/>
              <a:gd name="adj2" fmla="val 6652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Sorry, we don’t have any soap.</a:t>
            </a:r>
            <a:br>
              <a:rPr lang="en-US" sz="32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But we have some shampoo.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3"/>
    </p:custData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5">
                <a:lumMod val="20000"/>
                <a:lumOff val="80000"/>
              </a:schemeClr>
            </a:gs>
            <a:gs pos="83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/>
          <p:nvPr/>
        </p:nvSpPr>
        <p:spPr>
          <a:xfrm>
            <a:off x="201295" y="910590"/>
            <a:ext cx="11770360" cy="6127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1219200" fontAlgn="base">
              <a:spcAft>
                <a:spcPct val="0"/>
              </a:spcAft>
              <a:defRPr/>
            </a:pPr>
            <a:r>
              <a:rPr lang="en-US" sz="4265" b="1" spc="67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.VnCooper" panose="020B7200000000000000" pitchFamily="34" charset="0"/>
              </a:rPr>
              <a:t>3. Now write about what is in the store</a:t>
            </a:r>
            <a:endParaRPr lang="en-US" sz="4265" b="1" spc="67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.VnCooper" panose="020B7200000000000000" pitchFamily="34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57" y="1691279"/>
            <a:ext cx="7728487" cy="30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1201" y="5047655"/>
            <a:ext cx="106587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4BACC6"/>
                </a:solidFill>
                <a:cs typeface="Arial" panose="020B0604020202020204" pitchFamily="34" charset="0"/>
              </a:rPr>
              <a:t>They have </a:t>
            </a:r>
            <a:r>
              <a:rPr lang="en-US" altLang="en-US" sz="4800" dirty="0">
                <a:solidFill>
                  <a:srgbClr val="FF0000"/>
                </a:solidFill>
                <a:cs typeface="Arial" panose="020B0604020202020204" pitchFamily="34" charset="0"/>
              </a:rPr>
              <a:t>some</a:t>
            </a:r>
            <a:r>
              <a:rPr lang="en-US" altLang="en-US" sz="4800" dirty="0">
                <a:solidFill>
                  <a:srgbClr val="4BACC6"/>
                </a:solidFill>
                <a:cs typeface="Arial" panose="020B0604020202020204" pitchFamily="34" charset="0"/>
              </a:rPr>
              <a:t> shampoo. But they </a:t>
            </a:r>
            <a:r>
              <a:rPr lang="en-US" altLang="en-US" sz="4800" dirty="0">
                <a:solidFill>
                  <a:srgbClr val="0000FF"/>
                </a:solidFill>
                <a:cs typeface="Arial" panose="020B0604020202020204" pitchFamily="34" charset="0"/>
              </a:rPr>
              <a:t>don’t</a:t>
            </a:r>
            <a:r>
              <a:rPr lang="en-US" altLang="en-US" sz="4800" dirty="0">
                <a:solidFill>
                  <a:srgbClr val="4BACC6"/>
                </a:solidFill>
                <a:cs typeface="Arial" panose="020B0604020202020204" pitchFamily="34" charset="0"/>
              </a:rPr>
              <a:t> have </a:t>
            </a:r>
            <a:r>
              <a:rPr lang="en-US" altLang="en-US" sz="4800" dirty="0">
                <a:solidFill>
                  <a:srgbClr val="0000FF"/>
                </a:solidFill>
                <a:cs typeface="Arial" panose="020B0604020202020204" pitchFamily="34" charset="0"/>
              </a:rPr>
              <a:t>any</a:t>
            </a:r>
            <a:r>
              <a:rPr lang="en-US" altLang="en-US" sz="4800" dirty="0">
                <a:solidFill>
                  <a:srgbClr val="4BACC6"/>
                </a:solidFill>
                <a:cs typeface="Arial" panose="020B0604020202020204" pitchFamily="34" charset="0"/>
              </a:rPr>
              <a:t> soap.</a:t>
            </a:r>
            <a:endParaRPr lang="en-US" altLang="en-US" sz="4800" dirty="0">
              <a:solidFill>
                <a:srgbClr val="4BACC6"/>
              </a:solidFill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ISPRING_CUSTOM_TIMING_USED" val="1"/>
  <p:tag name="ISPRING_SLIDE_ID_2" val="{7A2039FF-14F8-4189-A907-DB8BCE2E2AD1}"/>
  <p:tag name="GENSWF_ADVANCE_TIME" val="24.695"/>
</p:tagLst>
</file>

<file path=ppt/tags/tag2.xml><?xml version="1.0" encoding="utf-8"?>
<p:tagLst xmlns:p="http://schemas.openxmlformats.org/presentationml/2006/main">
  <p:tag name="ISPRING_CUSTOM_TIMING_USED" val="1"/>
  <p:tag name="ISPRING_SLIDE_ID_2" val="{8014083F-0629-4FAE-8138-1BD113454D0A}"/>
  <p:tag name="GENSWF_ADVANCE_TIME" val="45.259"/>
  <p:tag name="TIMING" val="|18.354|10.339|8.49"/>
</p:tagLst>
</file>

<file path=ppt/tags/tag3.xml><?xml version="1.0" encoding="utf-8"?>
<p:tagLst xmlns:p="http://schemas.openxmlformats.org/presentationml/2006/main">
  <p:tag name="ISPRING_CUSTOM_TIMING_USED" val="1"/>
  <p:tag name="ISPRING_SLIDE_ID_2" val="{6224F612-0EBD-43FF-A25C-D75E28E0B59B}"/>
  <p:tag name="GENSWF_ADVANCE_TIME" val="2.985"/>
</p:tagLst>
</file>

<file path=ppt/tags/tag4.xml><?xml version="1.0" encoding="utf-8"?>
<p:tagLst xmlns:p="http://schemas.openxmlformats.org/presentationml/2006/main">
  <p:tag name="ISPRING_CUSTOM_TIMING_USED" val="1"/>
  <p:tag name="GENSWF_ADVANCE_TIME" val="13.149"/>
  <p:tag name="ISPRING_SLIDE_ID_2" val="{3B0D2599-1C2C-4779-834F-8B9ADCB88C22}"/>
</p:tagLst>
</file>

<file path=ppt/tags/tag5.xml><?xml version="1.0" encoding="utf-8"?>
<p:tagLst xmlns:p="http://schemas.openxmlformats.org/presentationml/2006/main">
  <p:tag name="ISPRING_CUSTOM_TIMING_USED" val="1"/>
  <p:tag name="GENSWF_ADVANCE_TIME" val="88.169"/>
  <p:tag name="ISPRING_SLIDE_ID_2" val="{BADA7F1A-79ED-43EC-BFBA-A9EA0A0162DD}"/>
</p:tagLst>
</file>

<file path=ppt/tags/tag6.xml><?xml version="1.0" encoding="utf-8"?>
<p:tagLst xmlns:p="http://schemas.openxmlformats.org/presentationml/2006/main">
  <p:tag name="ISPRING_CUSTOM_TIMING_USED" val="1"/>
  <p:tag name="ISPRING_SLIDE_ID_2" val="{8058DFFA-0C42-48B5-8B6B-989478778A81}"/>
  <p:tag name="GENSWF_ADVANCE_TIME" val="22.413"/>
  <p:tag name="TIMING" val="|9.184"/>
</p:tagLst>
</file>

<file path=ppt/theme/theme1.xml><?xml version="1.0" encoding="utf-8"?>
<a:theme xmlns:a="http://schemas.openxmlformats.org/drawingml/2006/main" name="SineVTI">
  <a:themeElements>
    <a:clrScheme name="AnalogousFromRegularSeed_2SEEDS">
      <a:dk1>
        <a:srgbClr val="000000"/>
      </a:dk1>
      <a:lt1>
        <a:srgbClr val="FFFFFF"/>
      </a:lt1>
      <a:dk2>
        <a:srgbClr val="213B36"/>
      </a:dk2>
      <a:lt2>
        <a:srgbClr val="E2E5E8"/>
      </a:lt2>
      <a:accent1>
        <a:srgbClr val="B1703B"/>
      </a:accent1>
      <a:accent2>
        <a:srgbClr val="C3514D"/>
      </a:accent2>
      <a:accent3>
        <a:srgbClr val="B2A446"/>
      </a:accent3>
      <a:accent4>
        <a:srgbClr val="3BB169"/>
      </a:accent4>
      <a:accent5>
        <a:srgbClr val="47B49E"/>
      </a:accent5>
      <a:accent6>
        <a:srgbClr val="3B97B1"/>
      </a:accent6>
      <a:hlink>
        <a:srgbClr val="3F85BF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1185</Words>
  <Application>WPS Presentation</Application>
  <PresentationFormat>Widescreen</PresentationFormat>
  <Paragraphs>124</Paragraphs>
  <Slides>25</Slides>
  <Notes>13</Notes>
  <HiddenSlides>0</HiddenSlides>
  <MMClips>35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Forte</vt:lpstr>
      <vt:lpstr>Mongolian Baiti</vt:lpstr>
      <vt:lpstr>Calibri</vt:lpstr>
      <vt:lpstr>Impact</vt:lpstr>
      <vt:lpstr>.VnCooper</vt:lpstr>
      <vt:lpstr>Segoe Print</vt:lpstr>
      <vt:lpstr>Avenir Next LT Pro</vt:lpstr>
      <vt:lpstr>Posterama</vt:lpstr>
      <vt:lpstr>Microsoft YaHei</vt:lpstr>
      <vt:lpstr>Arial Unicode MS</vt:lpstr>
      <vt:lpstr>Jokerman</vt:lpstr>
      <vt:lpstr>Gabriola</vt:lpstr>
      <vt:lpstr>Calibri Light</vt:lpstr>
      <vt:lpstr>SineVTI</vt:lpstr>
      <vt:lpstr>Тема Office</vt:lpstr>
      <vt:lpstr>Office Theme</vt:lpstr>
      <vt:lpstr>2_Office Theme</vt:lpstr>
      <vt:lpstr>1_Office Theme</vt:lpstr>
      <vt:lpstr>HOW MUCH TIME DO WE HAVE?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LISTEN AND POINT</vt:lpstr>
      <vt:lpstr>PowerPoint 演示文稿</vt:lpstr>
      <vt:lpstr>LISTEN AND SING</vt:lpstr>
      <vt:lpstr>PowerPoint 演示文稿</vt:lpstr>
      <vt:lpstr>GROUPWORK</vt:lpstr>
      <vt:lpstr>PERFORMANCE TIME</vt:lpstr>
      <vt:lpstr>WORKBOOK TIME</vt:lpstr>
      <vt:lpstr>GOODBYE!!!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MUCH TIME DO WE HAVE?</dc:title>
  <dc:creator>Admin</dc:creator>
  <cp:lastModifiedBy>ASUS</cp:lastModifiedBy>
  <cp:revision>15</cp:revision>
  <dcterms:created xsi:type="dcterms:W3CDTF">2021-02-20T03:28:00Z</dcterms:created>
  <dcterms:modified xsi:type="dcterms:W3CDTF">2023-03-20T16:56:48Z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D1E1ABBE1B5849C9B53D9F9DC43054C4</vt:lpwstr>
  </property>
  <property fmtid="{D5CDD505-2E9C-101B-9397-08002B2CF9AE}" pid="3" name="KSOProductBuildVer">
    <vt:lpwstr>1033-11.2.0.11486</vt:lpwstr>
  </property>
</Properties>
</file>